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6CCB6C-3D71-419E-BF51-C396D5305B57}">
  <a:tblStyle styleId="{BF6CCB6C-3D71-419E-BF51-C396D5305B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1D02138-65B8-46C7-B99C-A3DE6D698FD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1f31d7a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1f31d7a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3e52b115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3e52b115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4a683e6a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4a683e6a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4acbce24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4acbce24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4acbce24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4acbce24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4a683e6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4a683e6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4a683e6a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4a683e6a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1f30b9f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1f30b9f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1f1f5cf3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1f1f5cf3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1f30b9f1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1f30b9f1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4a207c30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4a207c30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4a207c30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4a207c30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4a683e6a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4a683e6a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4a683e6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4a683e6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4acbce24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4acbce2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4acbce24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4acbce24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4a683e6a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4a683e6a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4acbce24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4acbce24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a207c30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a207c30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4a207c30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4a207c30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4a683e6a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4a683e6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a207c30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4a207c30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1f1f5cf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1f1f5cf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4a683e6a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4a683e6a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4acbce24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4acbce24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kutba.pnu.edu.ua/wp-content/uploads/sites/87/2021/12/%D0%92%D0%9A-24-%D0%A1%D0%B8%D0%BB%D0%B0%D0%B1%D1%83%D1%81-%D0%A2%D1%80%D0%B5%D0%BD%D1%96%D0%BD%D0%B3.pdf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kutba.pnu.edu.ua/%d0%b6%d1%83%d0%ba-%d0%be%d0%bb%d1%8c%d0%b3%d0%b0-%d1%96%d0%b2%d0%b0%d0%bd%d1%96%d0%b2%d0%bd%d0%b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hyperlink" Target="https://kutba.pnu.edu.ua/wp-content/uploads/sites/87/2021/12/%D0%92%D0%9A27_%D0%A1%D0%B8%D0%BB%D0%B0%D0%B1%D1%83%D1%81_Marketing-Management_2021-1.pdf" TargetMode="External"/><Relationship Id="rId5" Type="http://schemas.openxmlformats.org/officeDocument/2006/relationships/hyperlink" Target="https://kutba.pnu.edu.ua/%d0%b3%d1%80%d0%b8%d0%b3%d0%be%d1%80%d1%83%d0%ba-%d1%96%d1%80%d0%b8%d0%bd%d0%b0-%d1%96%d0%b2%d0%b0%d0%bd%d1%96%d0%b2%d0%bd%d0%b0/" TargetMode="Externa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://webportal.pnu.edu.ua/" TargetMode="External"/><Relationship Id="rId10" Type="http://schemas.openxmlformats.org/officeDocument/2006/relationships/hyperlink" Target="https://nmv.pnu.edu.ua/mahistratura/" TargetMode="External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kutba.pnu.edu.ua/%d0%b4%d0%b8%d1%81%d1%86%d0%b8%d0%bf%d0%bb%d1%96%d0%bd%d0%b8-%d0%b7%d0%b0%d0%b3%d0%b0%d0%bb%d1%8c%d0%bd%d0%be%d0%b3%d0%be-%d0%b2%d0%b8%d0%b1%d0%be%d1%80%d1%83-2/" TargetMode="External"/><Relationship Id="rId4" Type="http://schemas.openxmlformats.org/officeDocument/2006/relationships/hyperlink" Target="https://kutba.pnu.edu.ua/wp-content/uploads/sites/87/2022/03/%D0%A1%D0%B8%D0%BB%D0%B0%D0%B1%D1%83%D1%81_%D0%A2%D0%B0%D0%B9%D0%BC-%D0%BC%D0%B5%D0%BD%D0%B5%D0%B4%D0%B6%D0%BC%D0%B5%D0%BD%D1%82_2021-22-1-1.pdf" TargetMode="External"/><Relationship Id="rId9" Type="http://schemas.openxmlformats.org/officeDocument/2006/relationships/hyperlink" Target="https://kutba.pnu.edu.ua/wp-content/uploads/sites/87/2022/03/%D0%A1%D0%B8%D0%BB%D0%B0%D0%B1%D1%83%D1%81_Business-English_2021.pdf" TargetMode="External"/><Relationship Id="rId5" Type="http://schemas.openxmlformats.org/officeDocument/2006/relationships/hyperlink" Target="https://kutba.pnu.edu.ua/wp-content/uploads/sites/87/2022/03/%D0%A1%D0%B8%D0%BB%D0%B0%D0%B1%D1%83%D1%81_Soft-Skills_2021-22-1.pdf" TargetMode="External"/><Relationship Id="rId6" Type="http://schemas.openxmlformats.org/officeDocument/2006/relationships/hyperlink" Target="https://kutba.pnu.edu.ua/wp-content/uploads/sites/87/2022/03/%D0%A1%D0%B8%D0%BB%D0%B0%D0%B1%D1%83%D1%81-%D1%83%D0%BF%D1%80%D0%B0%D0%B2%D0%BB%D1%96%D0%BD%D0%BD%D1%8F-%D0%BF%D1%80%D0%BE%D1%94%D0%BA%D1%82%D0%B0%D0%BC%D0%B8.pdf" TargetMode="External"/><Relationship Id="rId7" Type="http://schemas.openxmlformats.org/officeDocument/2006/relationships/hyperlink" Target="https://kutba.pnu.edu.ua/wp-content/uploads/sites/87/2022/03/%D0%A1%D0%B8%D0%BB%D0%B0%D0%B1%D1%83%D1%81_2021-%D0%86%D0%BD%D0%BD%D0%BE%D0%B2%D0%B0%D1%86%D1%96%D0%B9%D0%BD%D0%B5-%D0%BF%D1%96%D0%B4%D0%BF%D1%80%D0%B8%D1%94%D0%BC%D0%BD%D0%B8%D1%86%D1%82%D0%B2%D0%BE-%D1%82%D0%B0-%D1%80%D0%BE%D0%B7%D0%B2%D0%B8%D1%82%D0%BE%D0%BA-%D1%81%D1%82%D0%B0%D1%80%D1%82%D0%B0%D0%BF%D1%96%D0%B2.pdf" TargetMode="External"/><Relationship Id="rId8" Type="http://schemas.openxmlformats.org/officeDocument/2006/relationships/hyperlink" Target="https://kutba.pnu.edu.ua/wp-content/uploads/sites/87/2022/03/%D0%A1%D0%B8%D0%BB%D0%B0%D0%B1%D1%83%D1%81_2021%D0%A3%D0%BF%D1%80%D0%B0%D0%B2%D0%BB%D1%96%D0%BD%D0%BD%D1%8F-%D0%86%D0%A2-%D0%B1%D1%96%D0%B7%D0%BD%D0%B5%D1%81%D0%BE%D0%BC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kutba.pnu.edu.ua/wp-content/uploads/sites/87/2021/12/%D0%92%D0%9A26_%D0%A1%D0%B8%D0%BB%D0%B0%D0%B1%D1%83%D1%81_Soft_skills_%D0%B4%D0%BB%D1%8F_%D0%BC%D0%B5%D0%BD%D0%B5%D0%B4%D0%B6%D0%B5%D1%80%D1%96%D0%B2_202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kutba.pnu.edu.ua/wp-content/uploads/sites/87/2022/03/%D0%92%D0%9A28_%D0%A1%D0%B8%D0%BB%D0%B0%D0%B1%D1%83%D1%81_PR-%D0%BC%D0%B5%D0%BD%D0%B5%D0%B4%D0%B6%D0%BC%D0%B5%D0%BD%D1%82_%D1%96_%D0%B1%D1%80%D0%B5%D0%BD%D0%B4-%D0%BC%D0%B5%D0%BD%D0%B5%D0%B4%D0%B6%D0%BC%D0%B5%D0%BD%D1%82_202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kutba.pnu.edu.ua/%d1%82%d0%be%d0%bc%d0%b0%d1%88%d0%b5%d0%b2%d1%81%d1%8c%d0%ba%d0%b0-%d0%b0%d0%bd%d1%82%d0%be%d0%bd%d1%96%d0%bd%d0%b0-%d0%b2%d0%b0%d1%81%d0%b8%d0%bb%d1%96%d0%b2%d0%bd%d0%b0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kutba.pnu.edu.ua/wp-content/uploads/sites/87/2021/12/%D0%A3%D0%BF%D1%80%D0%B0%D0%B2%D0%BB%D1%96%D0%BD%D0%BD%D1%8F-%D0%BF%D1%80%D0%BE%D0%B5%D0%BA%D1%82%D0%B0%D0%BC%D0%B8-%D0%B2-%D0%BD%D0%B0%D0%B2%D1%87%D0%B0%D0%BB%D1%8C%D0%BD%D0%B8%D1%85-%D0%B7%D0%B0%D0%BA%D0%BB%D0%B0%D0%B4%D0%B0%D1%85-%D0%A3%D0%9D%D0%97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hyperlink" Target="https://kutba.pnu.edu.ua/wp-content/uploads/sites/87/2021/12/%D0%92%D0%9A20_%D0%A1%D0%BE%D1%86%D1%96%D0%B0%D0%BB%D1%8C%D0%BD%D1%96-%D0%BA%D0%BE%D0%BC%D1%83%D0%BD%D1%96%D0%BA%D0%B0%D1%86%D1%96%D1%97_2021.pdf" TargetMode="External"/><Relationship Id="rId5" Type="http://schemas.openxmlformats.org/officeDocument/2006/relationships/hyperlink" Target="https://kutba.pnu.edu.ua/%d0%b3%d1%80%d0%b8%d0%b3%d0%be%d1%80%d1%83%d0%ba-%d1%96%d1%80%d0%b8%d0%bd%d0%b0-%d1%96%d0%b2%d0%b0%d0%bd%d1%96%d0%b2%d0%bd%d0%b0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kutba.pnu.edu.ua/%d1%82%d0%be%d0%bc%d0%b0%d1%88%d0%b5%d0%b2%d1%81%d1%8c%d0%ba%d0%b0-%d0%b0%d0%bd%d1%82%d0%be%d0%bd%d1%96%d0%bd%d0%b0-%d0%b2%d0%b0%d1%81%d0%b8%d0%bb%d1%96%d0%b2%d0%bd%d0%b0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kutba.pnu.edu.ua/wp-content/uploads/sites/87/2021/12/%D0%9C%D0%B5%D1%82%D0%BE%D0%B4%D0%B8-%D0%BF%D1%80%D0%B8%D0%B9%D0%BD%D1%8F%D1%82%D1%82%D1%8F-%D1%83%D0%BF%D1%80%D0%B0%D0%B2%D0%BB%D1%96%D0%BD%D1%81%D1%8C%D0%BA%D0%B8%D1%85-%D1%80%D1%96%D1%88%D0%B5%D0%BD%D1%8C-%D0%A3%D0%9D%D0%97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kutba.pnu.edu.ua/%d0%bf%d1%8f%d1%82%d0%bd%d0%b8%d1%87%d1%83%d0%ba-%d1%96%d1%80%d0%b8%d0%bd%d0%b0-%d0%b4%d0%bc%d0%b8%d1%82%d1%80%d1%96%d0%b2%d0%bd%d0%b0/" TargetMode="External"/><Relationship Id="rId4" Type="http://schemas.openxmlformats.org/officeDocument/2006/relationships/hyperlink" Target="https://kutba.pnu.edu.ua/wp-content/uploads/sites/87/2021/12/%D0%92%D0%9A22.-%D0%A1%D0%B8%D0%BB%D0%B0%D0%B1%D1%83%D1%81_Project-manager-%D0%B2-%D1%83%D0%BF%D1%80%D0%B0%D0%B2%D0%BB%D1%96%D0%BD%D1%81%D1%8C%D0%BA%D1%96%D0%B9-%D0%B4%D1%96%D1%8F%D0%BB%D1%8C%D0%BD%D0%BE%D1%81%D1%82%D1%96-_2021_%D0%A3%D0%9D%D0%97.pdf" TargetMode="External"/><Relationship Id="rId5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://webportal.pnu.edu.ua/" TargetMode="External"/><Relationship Id="rId10" Type="http://schemas.openxmlformats.org/officeDocument/2006/relationships/hyperlink" Target="https://nmv.pnu.edu.ua/mahistratur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kutba.pnu.edu.ua/%d0%b4%d0%b8%d1%81%d1%86%d0%b8%d0%bf%d0%bb%d1%96%d0%bd%d0%b8-%d0%b7%d0%b0%d0%b3%d0%b0%d0%bb%d1%8c%d0%bd%d0%be%d0%b3%d0%be-%d0%b2%d0%b8%d0%b1%d0%be%d1%80%d1%83-2/" TargetMode="External"/><Relationship Id="rId4" Type="http://schemas.openxmlformats.org/officeDocument/2006/relationships/hyperlink" Target="https://kutba.pnu.edu.ua/wp-content/uploads/sites/87/2022/03/%D0%A1%D0%B8%D0%BB%D0%B0%D0%B1%D1%83%D1%81_%D0%A2%D0%B0%D0%B9%D0%BC-%D0%BC%D0%B5%D0%BD%D0%B5%D0%B4%D0%B6%D0%BC%D0%B5%D0%BD%D1%82_2021-22-1-1.pdf" TargetMode="External"/><Relationship Id="rId9" Type="http://schemas.openxmlformats.org/officeDocument/2006/relationships/hyperlink" Target="https://kutba.pnu.edu.ua/wp-content/uploads/sites/87/2022/03/%D0%A1%D0%B8%D0%BB%D0%B0%D0%B1%D1%83%D1%81_Business-English_2021.pdf" TargetMode="External"/><Relationship Id="rId5" Type="http://schemas.openxmlformats.org/officeDocument/2006/relationships/hyperlink" Target="https://kutba.pnu.edu.ua/wp-content/uploads/sites/87/2022/03/%D0%A1%D0%B8%D0%BB%D0%B0%D0%B1%D1%83%D1%81_Soft-Skills_2021-22-1.pdf" TargetMode="External"/><Relationship Id="rId6" Type="http://schemas.openxmlformats.org/officeDocument/2006/relationships/hyperlink" Target="https://kutba.pnu.edu.ua/wp-content/uploads/sites/87/2022/03/%D0%A1%D0%B8%D0%BB%D0%B0%D0%B1%D1%83%D1%81-%D1%83%D0%BF%D1%80%D0%B0%D0%B2%D0%BB%D1%96%D0%BD%D0%BD%D1%8F-%D0%BF%D1%80%D0%BE%D1%94%D0%BA%D1%82%D0%B0%D0%BC%D0%B8.pdf" TargetMode="External"/><Relationship Id="rId7" Type="http://schemas.openxmlformats.org/officeDocument/2006/relationships/hyperlink" Target="https://kutba.pnu.edu.ua/wp-content/uploads/sites/87/2022/03/%D0%A1%D0%B8%D0%BB%D0%B0%D0%B1%D1%83%D1%81_2021-%D0%86%D0%BD%D0%BD%D0%BE%D0%B2%D0%B0%D1%86%D1%96%D0%B9%D0%BD%D0%B5-%D0%BF%D1%96%D0%B4%D0%BF%D1%80%D0%B8%D1%94%D0%BC%D0%BD%D0%B8%D1%86%D1%82%D0%B2%D0%BE-%D1%82%D0%B0-%D1%80%D0%BE%D0%B7%D0%B2%D0%B8%D1%82%D0%BE%D0%BA-%D1%81%D1%82%D0%B0%D1%80%D1%82%D0%B0%D0%BF%D1%96%D0%B2.pdf" TargetMode="External"/><Relationship Id="rId8" Type="http://schemas.openxmlformats.org/officeDocument/2006/relationships/hyperlink" Target="https://kutba.pnu.edu.ua/wp-content/uploads/sites/87/2022/03/%D0%A1%D0%B8%D0%BB%D0%B0%D0%B1%D1%83%D1%81_2021%D0%A3%D0%BF%D1%80%D0%B0%D0%B2%D0%BB%D1%96%D0%BD%D0%BD%D1%8F-%D0%86%D0%A2-%D0%B1%D1%96%D0%B7%D0%BD%D0%B5%D1%81%D0%BE%D0%BC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kutba.pnu.edu.ua/wp-content/uploads/sites/87/2021/12/%D0%92%D0%9A26_%D0%A1%D0%B8%D0%BB%D0%B0%D0%B1%D1%83%D1%81_%D0%94%D1%96%D0%BB%D0%BE%D0%B2%D0%B8%D0%B9_%D0%B5%D1%82%D0%B8%D0%BA%D0%B5%D1%82_%D0%BF%D0%B5%D0%B4%D0%B0%D0%B3%D0%BE%D0%B3%D0%B0_%D0%B7%D0%B0%D0%BE%D1%87%D0%BD%D0%B0_202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kutba.pnu.edu.ua/wp-content/uploads/sites/87/2021/12/%D0%92%D0%9A27_%D0%A1%D0%B8%D0%BB%D0%B0%D0%B1%D1%83%D1%81_Soft_skills_%D0%B4%D0%BB%D1%8F_%D1%83%D0%BF%D1%80%D0%B0%D0%B2%D0%BB%D1%96%D0%BD%D1%86%D1%96%D0%B2_%D0%B7%D0%B0%D0%BE%D1%87%D0%BD%D0%B0_202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kutba.pnu.edu.ua/wp-content/uploads/sites/87/2022/03/%D0%92%D0%9A28_%D0%A1%D0%B8%D0%BB%D0%B0%D0%B1%D1%83%D1%81_PR-%D0%BC%D0%B5%D0%BD%D0%B5%D0%B4%D0%B6%D0%BC%D0%B5%D0%BD%D1%82_%D1%96_%D0%B1%D1%80%D0%B5%D0%BD%D0%B4_%D0%BC%D0%B5%D0%BD%D0%B5%D0%B4%D0%B6%D0%BC%D0%B5%D0%BD%D1%82_%D0%B7%D0%B0%D0%BE%D1%87%D0%BD%D0%B0_2021-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kutba.pnu.edu.ua/%d0%bf%d1%8f%d1%82%d0%bd%d0%b8%d1%87%d1%83%d0%ba-%d1%96%d1%80%d0%b8%d0%bd%d0%b0-%d0%b4%d0%bc%d0%b8%d1%82%d1%80%d1%96%d0%b2%d0%bd%d0%b0/" TargetMode="External"/><Relationship Id="rId4" Type="http://schemas.openxmlformats.org/officeDocument/2006/relationships/hyperlink" Target="https://kutba.pnu.edu.ua/wp-content/uploads/sites/87/2021/12/%D0%92%D0%9A29.-%D0%A1%D0%B8%D0%BB%D0%B0%D0%B1%D1%83%D1%81_%D0%86%D0%B2%D0%B5%D0%BD%D1%82-%D0%BC%D0%B5%D0%BD%D0%B5%D0%B4%D0%B6%D0%BC%D0%B5%D0%BD%D1%82-_2021_%D0%A3%D0%9D%D0%97.pdf" TargetMode="External"/><Relationship Id="rId5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kutba.pnu.edu.ua/wp-content/uploads/sites/87/2021/12/%D0%92%D0%9A30_%D0%A1%D0%B8%D0%BB%D0%B0%D0%B1%D1%83%D1%81_%D0%9E%D1%80%D0%B0%D1%82%D0%BE%D1%80%D1%81%D1%8C%D0%BA%D0%B5_%D0%BC%D0%B8%D1%81%D1%82%D0%B5%D1%86%D1%82%D0%B2%D0%BE_%D0%B4%D0%BB%D1%8F_%D0%BF%D0%B5%D0%B4%D0%B0%D0%B3%D0%BE%D0%B3%D0%B0_%D0%B7%D0%B0%D0%BE%D1%87%D0%BD%D0%B0_202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kutba.pnu.edu.ua/wp-content/uploads/sites/87/2021/12/%D0%92%D0%9A21_%D0%A1%D0%B8%D0%BB%D0%B0%D0%B1%D1%83%D1%81_Creative-thinking_2021.pdf" TargetMode="External"/><Relationship Id="rId5" Type="http://schemas.openxmlformats.org/officeDocument/2006/relationships/hyperlink" Target="https://kutba.pnu.edu.ua/%d0%b3%d1%80%d0%b8%d0%b3%d0%be%d1%80%d1%83%d0%ba-%d1%96%d1%80%d0%b8%d0%bd%d0%b0-%d1%96%d0%b2%d0%b0%d0%bd%d1%96%d0%b2%d0%bd%d0%b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kutba.pnu.edu.ua/wp-content/uploads/sites/87/2021/12/%D0%92%D0%9A22_%D0%A1%D0%B8%D0%BB%D0%B0%D0%B1%D1%83%D1%81_%D0%91%D1%96%D0%B7%D0%BD%D0%B5%D1%81-%D0%B5%D1%82%D0%B8%D0%BA%D0%B0_%D1%96_%D0%B4%D1%96%D0%BB%D0%BE%D0%B2%D0%B0_%D0%BA%D0%BE%D0%BC%D1%83%D0%BD%D1%96%D0%BA%D0%B0%D1%86%D1%96%D1%8F_202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kutba.pnu.edu.ua/wp-content/uploads/sites/87/2021/12/%D0%92%D0%9A23_%D0%A1%D0%B8%D0%BB%D0%B0%D0%B1%D1%83%D1%81_%D0%91%D1%96%D0%B7%D0%BD%D0%B5%D1%81-%D0%BF%D0%BB%D0%B0%D0%BD%D1%83%D0%B2%D0%B0%D0%BD%D0%BD%D1%8F-%D0%9C%D0%91%D0%90-2021.pdf" TargetMode="External"/><Relationship Id="rId4" Type="http://schemas.openxmlformats.org/officeDocument/2006/relationships/hyperlink" Target="https://kutba.pnu.edu.ua/%d0%b1%d0%be%d1%80%d0%b8%d1%88%d0%ba%d0%b5%d0%b2%d0%b8%d1%87-%d1%96%d1%80%d0%b8%d0%bd%d0%b0-%d1%96%d0%b3%d0%be%d1%80%d1%96%d0%b2%d0%bd%d0%b0/" TargetMode="External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1490100" y="113172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Презентація вибіркових дисциплін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на 2022-2023 н.р.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025250" y="3106675"/>
            <a:ext cx="77877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ОП “Бізнес-адміністрування”, ОП “Управління навчальним закладом”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ОР магістр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5" y="0"/>
            <a:ext cx="1905000" cy="1905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22"/>
          <p:cNvGraphicFramePr/>
          <p:nvPr/>
        </p:nvGraphicFramePr>
        <p:xfrm>
          <a:off x="3887875" y="65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{B1D02138-65B8-46C7-B99C-A3DE6D698FD9}</a:tableStyleId>
              </a:tblPr>
              <a:tblGrid>
                <a:gridCol w="2185275"/>
                <a:gridCol w="3034800"/>
              </a:tblGrid>
              <a:tr h="65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450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Тренінг “Створення власного бізнесу: від ідеї до успіху”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indent="0" lvl="0" marL="8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950"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14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Практичні заняття – 16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75">
                <a:tc>
                  <a:txBody>
                    <a:bodyPr/>
                    <a:lstStyle/>
                    <a:p>
                      <a:pPr indent="0" lvl="0" marL="76200" marR="215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 u="sng">
                        <a:solidFill>
                          <a:schemeClr val="hlink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6675" marB="66675" marR="66675" marL="66675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024" y="695375"/>
            <a:ext cx="2569275" cy="30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625675" y="39581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Жук Ольга Іванівна</a:t>
            </a:r>
            <a:endParaRPr sz="1600"/>
          </a:p>
        </p:txBody>
      </p:sp>
      <p:sp>
        <p:nvSpPr>
          <p:cNvPr id="157" name="Google Shape;157;p22"/>
          <p:cNvSpPr txBox="1"/>
          <p:nvPr/>
        </p:nvSpPr>
        <p:spPr>
          <a:xfrm>
            <a:off x="715200" y="96725"/>
            <a:ext cx="814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Тренінг “Створення власного бізнесу: від ідеї до успіху”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Marketing management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50" y="1218450"/>
            <a:ext cx="2950335" cy="315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p23"/>
          <p:cNvGraphicFramePr/>
          <p:nvPr/>
        </p:nvGraphicFramePr>
        <p:xfrm>
          <a:off x="3542400" y="121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Marketing management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/ 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16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 − 14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Українська, англійська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65" name="Google Shape;165;p23"/>
          <p:cNvSpPr txBox="1"/>
          <p:nvPr/>
        </p:nvSpPr>
        <p:spPr>
          <a:xfrm>
            <a:off x="430875" y="4369950"/>
            <a:ext cx="3000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Григорук Ірина Іванівна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Дисципліна загальноуніверситетського каталогу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628650" y="1423500"/>
            <a:ext cx="8031000" cy="3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Тайм-менеджмент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Soft skills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Управління проєктами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Інноваційне підприємництво та стартапи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Управління ІТ бізнесом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Business English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ознайомлення з дисциплінами інших освітніх програм </a:t>
            </a:r>
            <a:r>
              <a:rPr b="1" lang="uk" sz="13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перейти сюди</a:t>
            </a: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Силабуси загальноуніверситетського каталогу розміщено на  </a:t>
            </a:r>
            <a:r>
              <a:rPr b="1" lang="uk" sz="1350" u="sng">
                <a:solidFill>
                  <a:srgbClr val="5C89D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webportal.pnu.edu.ua</a:t>
            </a: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5650" y="0"/>
            <a:ext cx="612600" cy="61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5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 skills для менеджерів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16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14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8" name="Google Shape;178;p25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Soft skills для менеджерів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26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PR-менеджмент і бренд-менеджмент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16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14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86" name="Google Shape;186;p26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PR-менеджмент і бренд-менеджмент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628650" y="1802253"/>
            <a:ext cx="7886700" cy="153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Вибіркові дисципліни для студентів 2 курсу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ОП</a:t>
            </a: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 “Управління навчальним закладом”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 2022-2023 н.р.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53725"/>
            <a:ext cx="1168500" cy="1168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8"/>
          <p:cNvPicPr preferRelativeResize="0"/>
          <p:nvPr/>
        </p:nvPicPr>
        <p:blipFill rotWithShape="1">
          <a:blip r:embed="rId3">
            <a:alphaModFix/>
          </a:blip>
          <a:srcRect b="12515" l="10864" r="13055" t="14079"/>
          <a:stretch/>
        </p:blipFill>
        <p:spPr>
          <a:xfrm>
            <a:off x="752025" y="308875"/>
            <a:ext cx="7872500" cy="42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Томашевська Антоніна Василівна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Управління проєктами в навчальних закладах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26" y="1072674"/>
            <a:ext cx="2229950" cy="2229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7" name="Google Shape;207;p29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89999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проєктами в навчальних закладах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5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Соціальні комунікації в управлінні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50" y="1218450"/>
            <a:ext cx="2950335" cy="315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4" name="Google Shape;214;p30"/>
          <p:cNvGraphicFramePr/>
          <p:nvPr/>
        </p:nvGraphicFramePr>
        <p:xfrm>
          <a:off x="3542400" y="121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Соціальні комунікації в управлінні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/ 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 − 4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15" name="Google Shape;215;p30"/>
          <p:cNvSpPr txBox="1"/>
          <p:nvPr/>
        </p:nvSpPr>
        <p:spPr>
          <a:xfrm>
            <a:off x="430875" y="4369950"/>
            <a:ext cx="3000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Григорук Ірина Іванівна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Томашевська Антоніна Василівна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Методи прийняття управлінських рішень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26" y="1072674"/>
            <a:ext cx="2229950" cy="2229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" name="Google Shape;223;p31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89999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Методи прийняття управлінських рішень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5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5985" l="3277" r="3361" t="36520"/>
          <a:stretch/>
        </p:blipFill>
        <p:spPr>
          <a:xfrm>
            <a:off x="303600" y="1640850"/>
            <a:ext cx="8362126" cy="29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33050" y="1214875"/>
            <a:ext cx="852000" cy="347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5800050" y="2224650"/>
            <a:ext cx="852000" cy="347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65138" l="3539" r="5011" t="4478"/>
          <a:stretch/>
        </p:blipFill>
        <p:spPr>
          <a:xfrm>
            <a:off x="299800" y="78875"/>
            <a:ext cx="8362126" cy="15619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885050" y="4117875"/>
            <a:ext cx="1299000" cy="347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950950" y="124072"/>
            <a:ext cx="7886700" cy="587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Project manager в управлінській діяльності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228600" y="4072650"/>
            <a:ext cx="3943200" cy="35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П’ятничук Ірина Дмитрівна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0" name="Google Shape;230;p32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89999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Project manager в управлінській діяльності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31" name="Google Shape;23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36750"/>
            <a:ext cx="3239700" cy="29109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Дисципліна загальноуніверситетського каталогу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628650" y="1423500"/>
            <a:ext cx="8031000" cy="3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Тайм-менеджмент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Soft skills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Управління проєктами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Інноваційне підприємництво та стартапи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Управління ІТ бізнесом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 u="sng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Business English</a:t>
            </a:r>
            <a:endParaRPr b="1" sz="1350" u="sng">
              <a:solidFill>
                <a:srgbClr val="00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ознайомлення з дисциплінами інших освітніх програм </a:t>
            </a:r>
            <a:r>
              <a:rPr b="1" lang="uk" sz="135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перейти сюди</a:t>
            </a: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Силабуси загальноуніверситетського каталогу розміщено на  </a:t>
            </a:r>
            <a:r>
              <a:rPr b="1" lang="uk" sz="1350" u="sng">
                <a:solidFill>
                  <a:srgbClr val="5C89D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webportal.pnu.edu.ua</a:t>
            </a:r>
            <a:r>
              <a:rPr b="1" lang="uk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34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Діловий етикет педагога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43" name="Google Shape;243;p34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Діловий етикет педагога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35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 skills для управлінців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51" name="Google Shape;251;p35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53" name="Google Shape;253;p35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Soft skills для управлінців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36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PR-менеджмент і бренд-менеджмент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59" name="Google Shape;259;p36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61" name="Google Shape;261;p36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PR-менеджмент і бренд-менеджмент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950950" y="124072"/>
            <a:ext cx="7886700" cy="587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Івент-менеджмент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228600" y="4072650"/>
            <a:ext cx="3943200" cy="35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П’ятничук Ірина Дмитрівна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68" name="Google Shape;268;p37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89999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Івент-менеджмент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69" name="Google Shape;26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36750"/>
            <a:ext cx="3239700" cy="29109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38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Ораторське мистецтво для педагога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 навчальним закладом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75" name="Google Shape;275;p38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77" name="Google Shape;277;p38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Ораторське мистецтво для педагога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5456" l="4998" r="2775" t="13826"/>
          <a:stretch/>
        </p:blipFill>
        <p:spPr>
          <a:xfrm>
            <a:off x="416300" y="496900"/>
            <a:ext cx="8433725" cy="41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505625" y="2235900"/>
            <a:ext cx="5295900" cy="428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6242" l="4553" r="2337" t="14342"/>
          <a:stretch/>
        </p:blipFill>
        <p:spPr>
          <a:xfrm>
            <a:off x="416325" y="899775"/>
            <a:ext cx="8513824" cy="40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>
            <p:ph type="title"/>
          </p:nvPr>
        </p:nvSpPr>
        <p:spPr>
          <a:xfrm>
            <a:off x="628650" y="10551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Силабуси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881650" y="3067500"/>
            <a:ext cx="1246500" cy="415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5881650" y="1559300"/>
            <a:ext cx="852000" cy="347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628650" y="1802253"/>
            <a:ext cx="7886700" cy="153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Вибіркові дисципліни для студентів </a:t>
            </a: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2 курсу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ОП “Бізнес-адміністрування”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2022-2023 н.р.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53725"/>
            <a:ext cx="1168500" cy="1168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19658" l="11654" r="13400" t="71721"/>
          <a:stretch/>
        </p:blipFill>
        <p:spPr>
          <a:xfrm>
            <a:off x="1025550" y="4229975"/>
            <a:ext cx="7461174" cy="4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13988" l="10928" r="13497" t="9901"/>
          <a:stretch/>
        </p:blipFill>
        <p:spPr>
          <a:xfrm>
            <a:off x="953750" y="157775"/>
            <a:ext cx="7532974" cy="422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Creative thinking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50" y="1218450"/>
            <a:ext cx="2950335" cy="315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9"/>
          <p:cNvGraphicFramePr/>
          <p:nvPr/>
        </p:nvGraphicFramePr>
        <p:xfrm>
          <a:off x="3542400" y="121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Creative thinking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/ 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16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 − 14 год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Українська, англійська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33" name="Google Shape;133;p19"/>
          <p:cNvSpPr txBox="1"/>
          <p:nvPr/>
        </p:nvSpPr>
        <p:spPr>
          <a:xfrm>
            <a:off x="430875" y="4369950"/>
            <a:ext cx="3000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Григорук Ірина Іванівна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20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Бізнес-етика і ділова комунікація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16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14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39" name="Google Shape;139;p20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Бізнес-етика і ділова комунікація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1"/>
          <p:cNvGraphicFramePr/>
          <p:nvPr/>
        </p:nvGraphicFramePr>
        <p:xfrm>
          <a:off x="3604175" y="107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{BF6CCB6C-3D71-419E-BF51-C396D5305B57}</a:tableStyleId>
              </a:tblPr>
              <a:tblGrid>
                <a:gridCol w="2270525"/>
                <a:gridCol w="3053775"/>
              </a:tblGrid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Бізнес-планування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Освітня програма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Бізнес-адміністрування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Освітній рівень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магістр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683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Статус дисципліни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93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вибіркова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7425"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 / семестр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6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830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за видами занять та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годинами навчання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939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Лекції – 16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Практичні заняття – 14 год.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37425">
                <a:tc>
                  <a:txBody>
                    <a:bodyPr/>
                    <a:lstStyle/>
                    <a:p>
                      <a:pPr indent="0" lvl="0" marL="736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 викладання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239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392400">
                <a:tc>
                  <a:txBody>
                    <a:bodyPr/>
                    <a:lstStyle/>
                    <a:p>
                      <a:pPr indent="0" lvl="0" marL="74930" marR="217170" rtl="0" algn="l">
                        <a:lnSpc>
                          <a:spcPct val="9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Посилання на силабус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74295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лінк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47" name="Google Shape;147;p21"/>
          <p:cNvSpPr txBox="1"/>
          <p:nvPr/>
        </p:nvSpPr>
        <p:spPr>
          <a:xfrm>
            <a:off x="181800" y="3912700"/>
            <a:ext cx="3279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9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Боришкевич Ірина Ігорівна</a:t>
            </a:r>
            <a:endParaRPr b="1"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0" y="928072"/>
            <a:ext cx="2768100" cy="29037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950950" y="124072"/>
            <a:ext cx="7886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latin typeface="Times New Roman"/>
                <a:ea typeface="Times New Roman"/>
                <a:cs typeface="Times New Roman"/>
                <a:sym typeface="Times New Roman"/>
              </a:rPr>
              <a:t>Бізнес-планування</a:t>
            </a:r>
            <a:endParaRPr b="1" sz="2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